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3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503777-34C5-6B2A-410C-46FE80857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60FCD8B-DD62-8A76-D15D-9EBE4CA24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EBB157-1099-626A-3435-6FD3A97F4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A1B488-B3E3-00A4-DED3-8D62E6690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ADCE67-FE35-F6D3-2AE9-E96316846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046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22A9E9-87FC-C29F-ABAB-05CA9E83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B725572-1A20-AAC7-AD82-4CDF8B005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17932D-0E23-248D-A1D6-EBC223611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C2AD6E-5470-10EF-10E3-4251B5B15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08523E-0C74-8793-478D-90AF1F68E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063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198C852-4DDE-6A84-0385-5BBD161EAE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3E2007-76E7-4B04-0227-690F3FF104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73BFA6-356A-9160-1C53-4F51FA213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34DEF9-1891-DDE1-E77F-26EA4FE55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1019F9-6478-9829-2AC1-6D5BF0BB5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55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A2FC19-3416-CC17-8E27-F7A5CD874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404B8D-72BF-2B5C-55D7-20B9689F0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6B211F-231F-CD50-5CE9-5987EA86E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B9FAE3-4739-802A-703B-EEBA5827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130A13-8758-10CE-CA97-80C79332F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1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8DD7E7-2FCA-14BA-67B6-C6EDDF1FD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9C994D-005E-6742-51E6-2AFA70495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3E8E09-E62B-F43F-AFBE-414298E2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EDF404-6865-67CB-61B6-DCDB947E2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42E4B5-6B6D-D254-62EC-8C3984CC3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629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71DFB4-B2EE-1862-B790-4E32ACC11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6BEE0B-0F2F-82A5-8629-2614F6D00E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249E09-665F-A7EE-CB8C-A2C30875F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64ACEE-5BEB-4432-5DD0-6F743E151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B789E2-B6A0-5784-19FB-5AE4BA6EF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C729F7-FE88-C8E8-4DC1-5F5A76A1F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404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F7F04F-CC1E-2B5A-CFE9-6D36FDCD6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ED73AF-6AA5-4C91-624A-E53C1FBC8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5E16EC0-E50D-F298-5C96-C9BD94F69E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A8C25CF-A383-8953-8033-ED76BDA82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04C5E0C-F3EA-620E-8979-A2DAE3806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01A6E2B-185B-3776-8B70-35071E2F7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A169C2C-F4C5-73E1-5504-923ACE023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1071A4A-E8EF-780C-5168-F13AA74E0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66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523DC4-53D8-58A3-F821-BE9D97725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8987D3A-2C40-4597-9C59-7AF70E163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3BFE5D-E448-0D7D-A6AB-F06BF85C1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1851B45-A1DF-59DA-E7ED-7ED919C1A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780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DE3DC89-21AB-EC13-660E-870C7141B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CF6306F-38BE-3832-F47B-1D88F33E0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65A9FD-FD50-BCB9-AEEE-780F83432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78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9FE034-1477-B410-8061-9C95D647D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2071AF-6C19-F34E-6AE6-B564432DE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C21DA1-619B-CF1D-EC46-D51D962EBA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4647B1-B00B-68D3-3B34-40A43CE06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5909BE-1C31-BBCA-4395-103250B6B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FB49EE-60DD-BEBF-21F2-FE643089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96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106EE7-6C97-9A0C-7A1D-90468B609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25614F2-C704-C93C-D580-408617FB1B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498F00-B3DA-96CF-107A-7658BB13B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0C4F58-9062-4AE4-5BF8-CC6EDA12F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9A79B2-6A99-B3C7-633E-8119469E3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BD0D38-F030-8516-EF82-F63B92720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18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F7FEEE9-7575-32BE-0510-C4B174D82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0C3C26-584E-04C7-9B5B-C7C59B18F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2E360F-AC73-034C-57BA-DDD43353C5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DCB53-A33F-4EE9-93E7-1F4C7FAABA5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349658-2EFB-B759-1B91-341062603B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414D45-8A98-1626-60BA-7007D974E1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510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EE066BE-D9A0-4297-9C37-9B789DA6C9E6}"/>
              </a:ext>
            </a:extLst>
          </p:cNvPr>
          <p:cNvSpPr/>
          <p:nvPr/>
        </p:nvSpPr>
        <p:spPr>
          <a:xfrm>
            <a:off x="727362" y="1825723"/>
            <a:ext cx="10737273" cy="40626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sz="5400" dirty="0">
                <a:latin typeface="MS PGothic" panose="020B0600070205080204" pitchFamily="34" charset="-128"/>
                <a:ea typeface="MS PGothic" panose="020B0600070205080204" pitchFamily="34" charset="-128"/>
              </a:rPr>
              <a:t>COI</a:t>
            </a:r>
            <a:r>
              <a:rPr lang="ja-JP" altLang="en-US" sz="5400" dirty="0">
                <a:latin typeface="MS PGothic" panose="020B0600070205080204" pitchFamily="34" charset="-128"/>
                <a:ea typeface="MS PGothic" panose="020B0600070205080204" pitchFamily="34" charset="-128"/>
              </a:rPr>
              <a:t>開示</a:t>
            </a:r>
            <a:endParaRPr lang="en-US" altLang="ja-JP" sz="5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/>
            <a:endParaRPr lang="ja-JP" altLang="en-US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☑発表内容に関連し，過去３年間，開示すべき</a:t>
            </a:r>
          </a:p>
          <a:p>
            <a:r>
              <a:rPr lang="en-US" altLang="ja-JP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   COI</a:t>
            </a:r>
            <a:r>
              <a:rPr lang="ja-JP" altLang="en-US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関係にある企業など</a:t>
            </a:r>
            <a:r>
              <a:rPr lang="ja-JP" altLang="en-US" sz="3600">
                <a:latin typeface="MS PGothic" panose="020B0600070205080204" pitchFamily="34" charset="-128"/>
                <a:ea typeface="MS PGothic" panose="020B0600070205080204" pitchFamily="34" charset="-128"/>
              </a:rPr>
              <a:t>はありません</a:t>
            </a:r>
            <a:r>
              <a:rPr lang="en-US" altLang="ja-JP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.</a:t>
            </a:r>
          </a:p>
          <a:p>
            <a:endParaRPr lang="ja-JP" altLang="en-US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筆頭発表者：　〇〇 〇〇</a:t>
            </a:r>
          </a:p>
          <a:p>
            <a:r>
              <a:rPr lang="ja-JP" altLang="en-US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責任発表者：　〇〇 〇〇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72C72E2-68B5-F4BA-11BE-E49450D2F1C0}"/>
              </a:ext>
            </a:extLst>
          </p:cNvPr>
          <p:cNvSpPr txBox="1"/>
          <p:nvPr/>
        </p:nvSpPr>
        <p:spPr>
          <a:xfrm>
            <a:off x="3246510" y="492572"/>
            <a:ext cx="56989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>
                <a:latin typeface="MS PGothic" panose="020B0600070205080204" pitchFamily="34" charset="-128"/>
                <a:ea typeface="MS PGothic" panose="020B0600070205080204" pitchFamily="34" charset="-128"/>
              </a:rPr>
              <a:t>第</a:t>
            </a:r>
            <a:r>
              <a:rPr kumimoji="1" lang="en-US" altLang="ja-JP" sz="28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19</a:t>
            </a:r>
            <a:r>
              <a:rPr kumimoji="1" lang="ja-JP" altLang="en-US" sz="2800" b="1">
                <a:latin typeface="MS PGothic" panose="020B0600070205080204" pitchFamily="34" charset="-128"/>
                <a:ea typeface="MS PGothic" panose="020B0600070205080204" pitchFamily="34" charset="-128"/>
              </a:rPr>
              <a:t>回次世代を担う若手のための</a:t>
            </a:r>
            <a:endParaRPr kumimoji="1" lang="en-US" altLang="ja-JP" sz="2800" b="1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/>
            <a:r>
              <a:rPr kumimoji="1" lang="ja-JP" altLang="en-US" sz="2800" b="1">
                <a:latin typeface="MS PGothic" panose="020B0600070205080204" pitchFamily="34" charset="-128"/>
                <a:ea typeface="MS PGothic" panose="020B0600070205080204" pitchFamily="34" charset="-128"/>
              </a:rPr>
              <a:t>医療薬科学シンポジウム</a:t>
            </a:r>
            <a:endParaRPr kumimoji="1" lang="ja-JP" altLang="en-US" sz="2800" b="1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2320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EE066BE-D9A0-4297-9C37-9B789DA6C9E6}"/>
              </a:ext>
            </a:extLst>
          </p:cNvPr>
          <p:cNvSpPr/>
          <p:nvPr/>
        </p:nvSpPr>
        <p:spPr>
          <a:xfrm>
            <a:off x="727362" y="1548633"/>
            <a:ext cx="10737273" cy="50783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sz="5400" dirty="0">
                <a:latin typeface="MS PGothic" panose="020B0600070205080204" pitchFamily="34" charset="-128"/>
                <a:ea typeface="MS PGothic" panose="020B0600070205080204" pitchFamily="34" charset="-128"/>
              </a:rPr>
              <a:t>COI</a:t>
            </a:r>
            <a:r>
              <a:rPr lang="ja-JP" altLang="en-US" sz="5400" dirty="0">
                <a:latin typeface="MS PGothic" panose="020B0600070205080204" pitchFamily="34" charset="-128"/>
                <a:ea typeface="MS PGothic" panose="020B0600070205080204" pitchFamily="34" charset="-128"/>
              </a:rPr>
              <a:t>開示</a:t>
            </a:r>
            <a:endParaRPr lang="en-US" altLang="ja-JP" sz="5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/>
            <a:endParaRPr lang="ja-JP" altLang="en-US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just"/>
            <a:r>
              <a:rPr lang="ja-JP" altLang="en-US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演題発表内容に関連し，筆頭および責任発表者の　</a:t>
            </a:r>
            <a:endParaRPr lang="en-US" altLang="ja-JP" sz="3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just"/>
            <a:r>
              <a:rPr lang="ja-JP" altLang="en-US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過去</a:t>
            </a:r>
            <a:r>
              <a:rPr lang="en-US" altLang="ja-JP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3</a:t>
            </a:r>
            <a:r>
              <a:rPr lang="ja-JP" altLang="en-US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年間のＣＯＩ関係にある企業などは以下の　</a:t>
            </a:r>
            <a:endParaRPr lang="en-US" altLang="ja-JP" sz="3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just"/>
            <a:r>
              <a:rPr lang="ja-JP" altLang="en-US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とおりです．</a:t>
            </a:r>
            <a:endParaRPr lang="en-US" altLang="ja-JP" sz="3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endParaRPr lang="ja-JP" altLang="en-US" sz="3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講演料：</a:t>
            </a:r>
            <a:r>
              <a:rPr lang="en-US" altLang="ja-JP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A</a:t>
            </a:r>
            <a:r>
              <a:rPr lang="ja-JP" altLang="en-US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製薬，</a:t>
            </a:r>
            <a:r>
              <a:rPr lang="en-US" altLang="ja-JP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B</a:t>
            </a:r>
            <a:r>
              <a:rPr lang="ja-JP" altLang="en-US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製薬</a:t>
            </a:r>
          </a:p>
          <a:p>
            <a:r>
              <a:rPr lang="ja-JP" altLang="en-US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原稿料：</a:t>
            </a:r>
            <a:r>
              <a:rPr lang="en-US" altLang="ja-JP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C</a:t>
            </a:r>
            <a:r>
              <a:rPr lang="ja-JP" altLang="en-US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製薬</a:t>
            </a:r>
          </a:p>
          <a:p>
            <a:r>
              <a:rPr lang="ja-JP" altLang="en-US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奨学寄附金：</a:t>
            </a:r>
            <a:r>
              <a:rPr lang="en-US" altLang="ja-JP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B</a:t>
            </a:r>
            <a:r>
              <a:rPr lang="ja-JP" altLang="en-US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製薬，</a:t>
            </a:r>
            <a:r>
              <a:rPr lang="en-US" altLang="ja-JP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D</a:t>
            </a:r>
            <a:r>
              <a:rPr lang="ja-JP" altLang="en-US" sz="3600" dirty="0">
                <a:latin typeface="MS PGothic" panose="020B0600070205080204" pitchFamily="34" charset="-128"/>
                <a:ea typeface="MS PGothic" panose="020B0600070205080204" pitchFamily="34" charset="-128"/>
              </a:rPr>
              <a:t>製薬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72C72E2-68B5-F4BA-11BE-E49450D2F1C0}"/>
              </a:ext>
            </a:extLst>
          </p:cNvPr>
          <p:cNvSpPr txBox="1"/>
          <p:nvPr/>
        </p:nvSpPr>
        <p:spPr>
          <a:xfrm>
            <a:off x="3246499" y="464863"/>
            <a:ext cx="56989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>
                <a:latin typeface="MS PGothic" panose="020B0600070205080204" pitchFamily="34" charset="-128"/>
                <a:ea typeface="MS PGothic" panose="020B0600070205080204" pitchFamily="34" charset="-128"/>
              </a:rPr>
              <a:t>第</a:t>
            </a:r>
            <a:r>
              <a:rPr lang="en-US" altLang="ja-JP" sz="28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19</a:t>
            </a:r>
            <a:r>
              <a:rPr lang="ja-JP" altLang="en-US" sz="2800" b="1">
                <a:latin typeface="MS PGothic" panose="020B0600070205080204" pitchFamily="34" charset="-128"/>
                <a:ea typeface="MS PGothic" panose="020B0600070205080204" pitchFamily="34" charset="-128"/>
              </a:rPr>
              <a:t>回次世代を担う若手のための</a:t>
            </a:r>
            <a:endParaRPr lang="en-US" altLang="ja-JP" sz="2800" b="1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/>
            <a:r>
              <a:rPr lang="ja-JP" altLang="en-US" sz="2800" b="1">
                <a:latin typeface="MS PGothic" panose="020B0600070205080204" pitchFamily="34" charset="-128"/>
                <a:ea typeface="MS PGothic" panose="020B0600070205080204" pitchFamily="34" charset="-128"/>
              </a:rPr>
              <a:t>医療薬科学シンポジウム</a:t>
            </a:r>
            <a:endParaRPr lang="ja-JP" altLang="en-US" sz="2800" b="1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4206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113</Words>
  <Application>Microsoft Macintosh PowerPoint</Application>
  <PresentationFormat>ワイド画面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MS PGothic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近藤るびい</dc:creator>
  <cp:lastModifiedBy>Kaneyasu Nishimura</cp:lastModifiedBy>
  <cp:revision>9</cp:revision>
  <dcterms:created xsi:type="dcterms:W3CDTF">2022-07-22T02:19:14Z</dcterms:created>
  <dcterms:modified xsi:type="dcterms:W3CDTF">2025-07-30T09:48:16Z</dcterms:modified>
</cp:coreProperties>
</file>